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Meditation is the process of sitting still and concentrating on the breath.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Not about clearing your mind but being aware of the thoughts.</a:t>
            </a:r>
            <a:endParaRPr lang="en-US" dirty="0"/>
          </a:p>
        </p:txBody>
      </p:sp>
      <p:pic>
        <p:nvPicPr>
          <p:cNvPr id="5" name="Picture 4" descr="canstockphoto134619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438400"/>
            <a:ext cx="1676400" cy="1676400"/>
          </a:xfrm>
          <a:prstGeom prst="rect">
            <a:avLst/>
          </a:prstGeom>
        </p:spPr>
      </p:pic>
      <p:pic>
        <p:nvPicPr>
          <p:cNvPr id="7" name="Picture 6" descr="A5-front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Mindfulness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Being fully present with the present moment with all the senses.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Mindful eating is being fully aware of what you are putting into your mouth.</a:t>
            </a:r>
            <a:endParaRPr lang="en-US" dirty="0"/>
          </a:p>
        </p:txBody>
      </p:sp>
      <p:pic>
        <p:nvPicPr>
          <p:cNvPr id="5" name="Picture 4" descr="A5-fron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1081136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Eating Mindfully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Really sensing what you are eating: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Where it came from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All the processes it went through to get to you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No distractions like TV, computers or telephones. Just be with the food.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Gives us an opportunity to really taste the food and appreciate it.</a:t>
            </a:r>
          </a:p>
        </p:txBody>
      </p:sp>
      <p:pic>
        <p:nvPicPr>
          <p:cNvPr id="5" name="Picture 4" descr="canstockphoto21337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609600"/>
            <a:ext cx="1454468" cy="2286000"/>
          </a:xfrm>
          <a:prstGeom prst="rect">
            <a:avLst/>
          </a:prstGeom>
        </p:spPr>
      </p:pic>
      <p:pic>
        <p:nvPicPr>
          <p:cNvPr id="7" name="Picture 6" descr="A5-front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Reflection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AU" dirty="0"/>
              <a:t>With wise reflection I eat this food.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Not for play, not for intoxication.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Not for fattening, not for beatification.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 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Only to maintain this body.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To stay alive and healthy.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To support this way of life.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 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Thus I let go of unpleasant feelings,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And do not stir up new ones.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There by the process of life goes on,</a:t>
            </a:r>
            <a:endParaRPr lang="en-US" dirty="0"/>
          </a:p>
          <a:p>
            <a:pPr marL="0" indent="0" algn="ctr">
              <a:buNone/>
            </a:pPr>
            <a:r>
              <a:rPr lang="en-AU" dirty="0"/>
              <a:t>Blameless, at ease and in peace.</a:t>
            </a:r>
            <a:endParaRPr lang="en-US" dirty="0">
              <a:effectLst/>
            </a:endParaRPr>
          </a:p>
        </p:txBody>
      </p:sp>
      <p:pic>
        <p:nvPicPr>
          <p:cNvPr id="5" name="Picture 4" descr="A5-fron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737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131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Meditation</vt:lpstr>
      <vt:lpstr>Mindfulness</vt:lpstr>
      <vt:lpstr>Eating Mindfully</vt:lpstr>
      <vt:lpstr>Food 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</dc:creator>
  <cp:lastModifiedBy>bec</cp:lastModifiedBy>
  <cp:revision>50</cp:revision>
  <dcterms:created xsi:type="dcterms:W3CDTF">2006-08-16T00:00:00Z</dcterms:created>
  <dcterms:modified xsi:type="dcterms:W3CDTF">2013-08-02T22:52:49Z</dcterms:modified>
</cp:coreProperties>
</file>